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75" r:id="rId3"/>
    <p:sldId id="288" r:id="rId4"/>
    <p:sldId id="289" r:id="rId5"/>
    <p:sldId id="276" r:id="rId6"/>
    <p:sldId id="278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6481" autoAdjust="0"/>
  </p:normalViewPr>
  <p:slideViewPr>
    <p:cSldViewPr>
      <p:cViewPr varScale="1">
        <p:scale>
          <a:sx n="55" d="100"/>
          <a:sy n="55" d="100"/>
        </p:scale>
        <p:origin x="-18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16DC5-892B-4A2E-8E6F-10EEFD6F62B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844A7-A685-4F5B-AAA7-AC08934B0E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5285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844A7-A685-4F5B-AAA7-AC08934B0EF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8423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844A7-A685-4F5B-AAA7-AC08934B0EF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119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844A7-A685-4F5B-AAA7-AC08934B0EF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866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8428C994-E0D1-4EE9-8170-9A51C5E77752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8F172D5-6181-4325-9B81-8370FEC4F7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6;&#1085;&#1077;&#1076;&#1077;&#1083;&#1100;&#1085;&#1080;&#1082;%20%2024%20&#1085;&#1086;&#1103;&#1073;&#1088;&#1103;.docx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4594840"/>
          </a:xfrm>
        </p:spPr>
        <p:txBody>
          <a:bodyPr>
            <a:normAutofit/>
          </a:bodyPr>
          <a:lstStyle/>
          <a:p>
            <a:pPr algn="ctr"/>
            <a:r>
              <a:rPr lang="ru-RU" sz="5500" b="1" dirty="0" smtClean="0"/>
              <a:t/>
            </a:r>
            <a:br>
              <a:rPr lang="ru-RU" sz="5500" b="1" dirty="0" smtClean="0"/>
            </a:br>
            <a:r>
              <a:rPr lang="ru-RU" sz="5500" b="1" dirty="0" smtClean="0"/>
              <a:t>Модель организации образовательного процесса на один день.</a:t>
            </a:r>
            <a:endParaRPr lang="ru-RU" sz="5500" b="1" dirty="0"/>
          </a:p>
        </p:txBody>
      </p:sp>
      <p:pic>
        <p:nvPicPr>
          <p:cNvPr id="3" name="Picture 2" descr="C:\Users\777\Desktop\все для презентаций\Анимашки - Школа\4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466017"/>
            <a:ext cx="3500462" cy="2391983"/>
          </a:xfrm>
          <a:prstGeom prst="rect">
            <a:avLst/>
          </a:prstGeom>
          <a:noFill/>
        </p:spPr>
      </p:pic>
      <p:pic>
        <p:nvPicPr>
          <p:cNvPr id="4" name="Рисунок 3" descr="69828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55262"/>
            <a:ext cx="2071692" cy="1933578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836712"/>
            <a:ext cx="7524328" cy="5440680"/>
          </a:xfrm>
          <a:prstGeom prst="rect">
            <a:avLst/>
          </a:prstGeom>
          <a:effectLst>
            <a:glow rad="127000">
              <a:srgbClr val="0070C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472911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890654" y="781754"/>
            <a:ext cx="6237312" cy="5051084"/>
          </a:xfrm>
          <a:prstGeom prst="rect">
            <a:avLst/>
          </a:prstGeom>
          <a:effectLst>
            <a:glow rad="203200">
              <a:srgbClr val="FF000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463834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476672"/>
            <a:ext cx="7027049" cy="5949280"/>
          </a:xfrm>
          <a:prstGeom prst="rect">
            <a:avLst/>
          </a:prstGeom>
          <a:effectLst>
            <a:glow rad="127000">
              <a:srgbClr val="0070C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856692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88640"/>
            <a:ext cx="5328592" cy="4005064"/>
          </a:xfrm>
          <a:prstGeom prst="rect">
            <a:avLst/>
          </a:prstGeom>
          <a:effectLst>
            <a:glow rad="127000">
              <a:srgbClr val="FFFF00"/>
            </a:glo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2780928"/>
            <a:ext cx="5179240" cy="3884430"/>
          </a:xfrm>
          <a:prstGeom prst="rect">
            <a:avLst/>
          </a:prstGeom>
          <a:effectLst>
            <a:glow rad="127000">
              <a:srgbClr val="00B0F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117309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764704"/>
            <a:ext cx="7452320" cy="5589240"/>
          </a:xfrm>
          <a:prstGeom prst="rect">
            <a:avLst/>
          </a:prstGeom>
          <a:effectLst>
            <a:glow rad="127000">
              <a:srgbClr val="7030A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45785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99680" cy="407707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692696"/>
            <a:ext cx="8655664" cy="194617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18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728" y="3962400"/>
            <a:ext cx="1619250" cy="2895600"/>
          </a:xfrm>
          <a:prstGeom prst="rect">
            <a:avLst/>
          </a:prstGeom>
        </p:spPr>
      </p:pic>
      <p:pic>
        <p:nvPicPr>
          <p:cNvPr id="5" name="Рисунок 4" descr="16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4000213"/>
            <a:ext cx="2405068" cy="2857787"/>
          </a:xfrm>
          <a:prstGeom prst="rect">
            <a:avLst/>
          </a:prstGeom>
        </p:spPr>
      </p:pic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Календарный план работы по реализации проекта на тему: </a:t>
            </a:r>
            <a:br>
              <a:rPr lang="ru-RU" dirty="0" smtClean="0"/>
            </a:br>
            <a:r>
              <a:rPr lang="ru-RU" b="1" dirty="0" smtClean="0"/>
              <a:t>«Кто во что одет» </a:t>
            </a:r>
            <a:br>
              <a:rPr lang="ru-RU" b="1" dirty="0" smtClean="0"/>
            </a:br>
            <a:r>
              <a:rPr lang="ru-RU" dirty="0" smtClean="0"/>
              <a:t>в старшей группе</a:t>
            </a:r>
            <a:br>
              <a:rPr lang="ru-RU" dirty="0" smtClean="0"/>
            </a:br>
            <a:r>
              <a:rPr lang="ru-RU" dirty="0" smtClean="0"/>
              <a:t> «Божья коровка»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35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«Кто во что одет»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2487219"/>
              </p:ext>
            </p:extLst>
          </p:nvPr>
        </p:nvGraphicFramePr>
        <p:xfrm>
          <a:off x="971600" y="1417320"/>
          <a:ext cx="8172400" cy="5440681"/>
        </p:xfrm>
        <a:graphic>
          <a:graphicData uri="http://schemas.openxmlformats.org/drawingml/2006/table">
            <a:tbl>
              <a:tblPr/>
              <a:tblGrid>
                <a:gridCol w="1220606"/>
                <a:gridCol w="1682982"/>
                <a:gridCol w="1384430"/>
                <a:gridCol w="1166716"/>
                <a:gridCol w="1418920"/>
                <a:gridCol w="1298746"/>
              </a:tblGrid>
              <a:tr h="3811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Образовательная область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900" b="1" kern="5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900" b="1" kern="5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900" b="1" kern="5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900" b="1" kern="5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900" b="1" kern="5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612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Физическое развитие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Физкультура</a:t>
                      </a: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Подвижная игра «Кто сделает меньше прыжков»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Подвижные игры «У медведя во бору», «Сделай фигуру»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Подвижная игра «Брось – помай»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9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Пальчиковая игра «Назови зверей», «Птички».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Подвижные игры «Чье звено скорее построится?», «Пустое место».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528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Познавательное развитие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Рассмотрение иллюстраций  с изображением старинного национального костюма.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«Одежда животных» - обсуждение и сравнение шерсти медведя и иголок ежа.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Сравнение коллекции тканей из разных лоскутков.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Наблюдение и загадывание описательных загадок о птицах, их внешнем виде.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Д.И. «Наряди куклу»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22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Речевое развитие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Чтение словенской сказки «Кто сшил Видеку  рубашку?»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solidFill>
                            <a:srgbClr val="444444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Беседа «Игра с огнем опасна»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Пересказ сказки Г.Х.Андерсона «Новый наряд короля»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Рассказ Г Снегирева «Верблюжья варежка»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Индивидуальная беседа с детьми «Как мы одеваемся в холодное время года»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22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5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Социально – коммуникативное развитие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С.Р.И. «Ателье»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Описание разной одежды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9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Д.и. «Закончи предложение»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Самообслуживание и элементарный бытовой труд.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Обсуждение ситуаций, воз-никших в процессе общения детей друг с другом.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208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b="1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Художественно – эстетическое развитие</a:t>
                      </a:r>
                      <a:endParaRPr lang="ru-RU" sz="900" b="1" kern="5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«Пернатые, лохматые, чешуйчатые»  лепка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Нарядные пальчики – вырезание из бумаги одежды для персонажей пальчикового театра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900" ker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kern="5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«Расписывание ткани и декоративное рисование»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10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Аппликация «Нарядные пальчики»</a:t>
                      </a:r>
                      <a:endParaRPr lang="ru-RU" sz="900" kern="5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900" kern="50" dirty="0">
                          <a:effectLst/>
                          <a:latin typeface="Times New Roman" panose="02020603050405020304" pitchFamily="18" charset="0"/>
                          <a:ea typeface="Lucida Sans Unicode" panose="020B0602030504020204" pitchFamily="34" charset="0"/>
                          <a:cs typeface="Times New Roman" panose="02020603050405020304" pitchFamily="18" charset="0"/>
                        </a:rPr>
                        <a:t>«Плетеные поделки» - создание разноцветных ковриков способом плетения.</a:t>
                      </a:r>
                      <a:endParaRPr lang="ru-RU" sz="900" kern="50" dirty="0">
                        <a:effectLst/>
                        <a:latin typeface="Times New Roman" panose="02020603050405020304" pitchFamily="18" charset="0"/>
                        <a:ea typeface="Lucida Sans Unicode" panose="020B0602030504020204" pitchFamily="34" charset="0"/>
                        <a:cs typeface="Mangal" panose="02040503050203030202" pitchFamily="18" charset="0"/>
                      </a:endParaRPr>
                    </a:p>
                  </a:txBody>
                  <a:tcPr marL="4945" marR="49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84702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Планирование на один день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742205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404664"/>
            <a:ext cx="7170000" cy="601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00275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620688"/>
            <a:ext cx="6773197" cy="5681216"/>
          </a:xfrm>
          <a:prstGeom prst="rect">
            <a:avLst/>
          </a:prstGeom>
          <a:effectLst>
            <a:glow rad="127000">
              <a:srgbClr val="0070C0"/>
            </a:glow>
          </a:effectLst>
        </p:spPr>
      </p:pic>
    </p:spTree>
    <p:extLst>
      <p:ext uri="{BB962C8B-B14F-4D97-AF65-F5344CB8AC3E}">
        <p14:creationId xmlns:p14="http://schemas.microsoft.com/office/powerpoint/2010/main" xmlns="" val="35391278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599" y="0"/>
            <a:ext cx="4956043" cy="3717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3050958"/>
            <a:ext cx="5076056" cy="3807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21595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764704"/>
            <a:ext cx="7616872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6358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4646" y="111434"/>
            <a:ext cx="4808485" cy="40376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9" y="3212976"/>
            <a:ext cx="4860032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8252832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544</TotalTime>
  <Words>258</Words>
  <Application>Microsoft Office PowerPoint</Application>
  <PresentationFormat>Экран (4:3)</PresentationFormat>
  <Paragraphs>50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 Модель организации образовательного процесса на один день.</vt:lpstr>
      <vt:lpstr>       Календарный план работы по реализации проекта на тему:  «Кто во что одет»  в старшей группе  «Божья коровка»</vt:lpstr>
      <vt:lpstr>«Кто во что одет»</vt:lpstr>
      <vt:lpstr>Планирование на один день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 образовательной программы ДОУ.</dc:title>
  <dc:creator>Admin</dc:creator>
  <cp:lastModifiedBy>Ладушки</cp:lastModifiedBy>
  <cp:revision>53</cp:revision>
  <dcterms:created xsi:type="dcterms:W3CDTF">2011-05-26T07:06:22Z</dcterms:created>
  <dcterms:modified xsi:type="dcterms:W3CDTF">2014-12-05T13:18:31Z</dcterms:modified>
</cp:coreProperties>
</file>